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58" r:id="rId6"/>
    <p:sldId id="265" r:id="rId7"/>
    <p:sldId id="264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9T14:06:44.9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0,'2781'25'0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29T14:06:48.8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75,'1256'-71,"-1"68,-120 25,762-19,-1069-4,-795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9T14:06:51.3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56 0,'18313'0'0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29T14:06:59.9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1532 53,'-4'0,"-1"-1,1 0,0-1,-1 1,1-1,0 0,0 0,0 0,-7-5,-19-9,17 12,-1 0,1 2,-1-1,-27 0,-59 5,34 0,14 0,-80 11,43-3,-28 5,103-12,-39 8,0-2,-67 3,78-7,42-5,-1 0,0 0,0 0,0 0,1 1,-1-1,0 0,0 1,1-1,-1 1,0-1,0 1,1-1,-1 1,1-1,-1 1,0 1,1-2,0 1,0 0,0-1,0 1,1 0,-1-1,0 1,0 0,1-1,-1 1,0-1,1 1,-1-1,1 1,-1-1,1 1,-1-1,1 1,-1-1,1 0,0 1,-1-1,1 0,-1 1,1-1,0 0,0 0,8 4,0-1,0 0,0-1,0 0,0 0,0-1,1-1,12 0,-2 1,432 1,-440-2,18-1,0 0,0-2,-1-2,35-8,-52 7,-15 2,-22 3,-1141 11,1067-11,119 7,33 3,481 3,-330-14,-6-3,-182 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A328-7D6B-A397-C25E-9C9EC5476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B6D3D-9E0E-A212-7C1D-F90DD7764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8551E-FE0C-882D-906E-A5D50124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AE478-46CC-E5CF-586B-D8F7168B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B1577-10CA-4342-503F-06C0F1C4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03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0FC9F-2880-7672-160F-53DAC3DC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100BE-6FEB-565C-3854-C263BDD44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31870-173F-3BC1-31C4-65BAA25C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37E6E-6D2F-F525-7FCD-6D0F524E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1A6F-63BA-829D-9F35-430550646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67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01D0-8065-9A6E-CC11-C7FB1637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7DC04-6738-C915-ED65-1B689E9E5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5A893-5414-981D-C8B6-3B1D3BF19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A5C1B-508A-E865-1B13-EB843FEE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7210C-083F-32A2-3C6F-15AAE4F5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1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206E9-D2B7-3C6E-DC30-9DD18347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B80EC-1BEB-09BD-4841-E027CECBE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07BBC-550F-D758-28F1-11C0726A4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E0D12-4660-C0D0-DD95-DA4E5F50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1299D-7B07-D2A9-BA79-E0999710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2EE6D-4C8A-67DB-441A-A38B92A3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66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99CEE-2B6F-754C-41B1-1A9FD046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97565-CE2A-C122-782F-062179D4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344FC-CEB6-F23F-C682-7C987D238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340E7-A774-E9A2-AE21-0E676C7A3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32A8F4-09E4-9997-4F24-3B631A022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228E48-688B-975D-EA1A-79DF96A2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5C2698-826A-E56E-217B-E7B032A3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1D6859-5290-466C-1169-D45231D6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33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B1BA-5769-5F7A-5539-56C12668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F849C9-189A-CB9F-03D4-11EDCFEB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F6F1E3-980F-4882-7B96-06CE946C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66BF5-7A10-A510-A345-68E7F2D5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88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A30E66-6A6A-4A60-959E-51CCCEC0E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8705C-213C-2901-0E7B-7733B0A30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3EC0A-2FA1-C7BC-76AB-D5029F1D8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55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84B3-DAF6-620F-C0A4-DDD828EA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AF5E7-53F2-BB4A-37D0-B8DC8B77D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39F99-B854-41DE-EA01-58350DF76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9873A-E492-BEB9-C87B-4B58F2DA9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FB77A-EFA5-88F9-08EB-93492469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088E0-99D7-E948-1DB9-01DAD6D71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6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C197C-407C-1E43-4AE3-E36881F8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C278D9-A467-B3D0-1B7D-02D7D430D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E0984-50E3-02AF-41CE-B8DF69500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51997-7036-5F79-A1D8-39CFA3B2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89623-8F0D-10A8-B55B-91554C96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C5F2B-8E15-224B-200D-948F82C5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51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409E6-CCAB-677A-837D-D074D181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FE27A-25FF-D1F1-6828-A2DAD0B3D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6020A-74F9-684E-1E97-92E446695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AD483-E88B-4E06-BA76-5E152B91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28D19-20F0-2FF9-1813-F1D3A783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08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2A4D57-C671-5F1A-1CB3-B7A852C42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791E3-B9A5-A577-70C3-4143568AB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959D-08A2-D82C-20C1-CC9ACB7E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15CBD-CF94-2082-CFC3-0E911379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BEDC0-685E-78B4-B6C4-612E1179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98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CB1742-8615-B56D-DE09-870C2341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5B458-D5A4-E597-58E6-D115D1BCD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79236-852E-1A42-4E98-698CFC0B8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4A9FFF-F940-4C16-94BC-92BFCDBF8C23}" type="datetimeFigureOut">
              <a:rPr lang="en-GB" smtClean="0"/>
              <a:t>29/03/2025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E4B99-93DA-D1D6-7CCB-ADAB4ACFC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AC8E5-02AC-DA17-7D66-91B887019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3BCF81-29CA-4754-B767-2C611E373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63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liverpoolcanoeclub.co.uk" TargetMode="External"/><Relationship Id="rId2" Type="http://schemas.openxmlformats.org/officeDocument/2006/relationships/hyperlink" Target="mailto:chair@liverpoolcanoeclub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arshsport.co.uk/ngb-schemes/paddle-uk/insurance-for-club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2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LCC%20%20Compliance%20with%20SFD.docx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65011ED5-8022-CFD0-2559-28D28DB9B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414" y="592049"/>
            <a:ext cx="990917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Stewardship group meeting 8pm</a:t>
            </a:r>
            <a:endParaRPr kumimoji="0" lang="en-GB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Monday, 24 March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mbria Math" panose="02040503050406030204" pitchFamily="18" charset="0"/>
              </a:rPr>
              <a:t>⋅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20:00 – 21:30</a:t>
            </a:r>
            <a:endParaRPr kumimoji="0" lang="en-GB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the Marina.</a:t>
            </a:r>
            <a:endParaRPr kumimoji="0" lang="en-GB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The agenda will be finalised by Adya / Roy but if you have any items please send details to: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chair@liverpoolcanoeclub.co.uk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  / 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secretary@liverpoolcanoeclub.co.uk</a:t>
            </a:r>
            <a:endParaRPr kumimoji="0" lang="en-GB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1/  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Equipment update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Sea kayak donated – Fixed by KS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E645A5F-BB40-0460-B501-B2DE67FDD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2" y="4783839"/>
            <a:ext cx="9909175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Nova Craft Prospector open to be sold to the club from KS – Worth £850 but will sell for £450 (as agreed with Pete Thomas). Waiting until after DW event – space on the racks.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Propose to purchase 4-5 plastic SUPs from Water Sports Centre KS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we need new boats? </a:t>
            </a:r>
            <a:r>
              <a:rPr kumimoji="0" lang="en-GB" altLang="en-US" sz="16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sea kayaks?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 Larger / XL BA for the polo team - CC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0E83C9-79DB-1A58-223D-11FDC11E7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643" y="2550799"/>
            <a:ext cx="8659433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7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BD87E9-C36A-9992-F4F9-C0DCC8C5B0BA}"/>
              </a:ext>
            </a:extLst>
          </p:cNvPr>
          <p:cNvSpPr txBox="1"/>
          <p:nvPr/>
        </p:nvSpPr>
        <p:spPr>
          <a:xfrm>
            <a:off x="1027612" y="816489"/>
            <a:ext cx="981456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2/ New pool sessions are going well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 Price increase in April 10%.  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Should we offer a junior session in the small pool over the summer??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3/ LCC Club Paddlefest – for club members and their guests only.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Bookable 1 hr sessions :  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 Kayak intro  /   Open Canoe intro  /  SUP intro   / Polo taster  / Try any boat session in front of the compound    /   Rolling competition / Coburg dock fun race  /  Come and buy it sale for anything canoe related.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need named people to lead these sessions and also 6 safety kayakers.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5284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DDB7EC-0EC5-B060-9D28-F6F6C0F4A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39" y="132890"/>
            <a:ext cx="11079121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77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D3EAB-1413-574D-D503-22CA873EE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AC0C95-2C9A-00EE-0DD6-ABE31514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3301"/>
            <a:ext cx="12192000" cy="52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28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75A879-AA02-2ACD-D7AD-DD1527160D89}"/>
              </a:ext>
            </a:extLst>
          </p:cNvPr>
          <p:cNvSpPr txBox="1"/>
          <p:nvPr/>
        </p:nvSpPr>
        <p:spPr>
          <a:xfrm>
            <a:off x="431074" y="192318"/>
            <a:ext cx="11329852" cy="3030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4/ </a:t>
            </a: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of the Marina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club talks/meetings/socials after paddles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5/ </a:t>
            </a: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calendar and events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evaluation.   </a:t>
            </a:r>
            <a:r>
              <a:rPr lang="en-GB" sz="2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Should peer paddles appear on the calendar?? </a:t>
            </a:r>
            <a:r>
              <a:rPr lang="en-GB" sz="2400" dirty="0">
                <a:hlinkClick r:id="rId2"/>
              </a:rPr>
              <a:t>Insurance for clubs</a:t>
            </a:r>
            <a:endParaRPr lang="en-GB" sz="2400" dirty="0"/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100" dirty="0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963BB4-BBA9-0323-2AB8-CA3CF7180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57" y="1680103"/>
            <a:ext cx="10640763" cy="517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577D90-755C-8675-1B9D-AC4FA515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66" y="0"/>
            <a:ext cx="1138946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66C699C-353D-22C7-9440-FF0574B80822}"/>
                  </a:ext>
                </a:extLst>
              </p14:cNvPr>
              <p14:cNvContentPartPr/>
              <p14:nvPr/>
            </p14:nvContentPartPr>
            <p14:xfrm>
              <a:off x="6443966" y="4789543"/>
              <a:ext cx="1001520" cy="9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66C699C-353D-22C7-9440-FF0574B808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90326" y="4681543"/>
                <a:ext cx="11091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AA5666E-E2C9-F3AA-9892-94EC6E0050BA}"/>
                  </a:ext>
                </a:extLst>
              </p14:cNvPr>
              <p14:cNvContentPartPr/>
              <p14:nvPr/>
            </p14:nvContentPartPr>
            <p14:xfrm>
              <a:off x="9048206" y="4841383"/>
              <a:ext cx="2305800" cy="270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AA5666E-E2C9-F3AA-9892-94EC6E0050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94206" y="4733743"/>
                <a:ext cx="241344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23BF310-176F-E4D9-8ACB-B74B83262B90}"/>
                  </a:ext>
                </a:extLst>
              </p14:cNvPr>
              <p14:cNvContentPartPr/>
              <p14:nvPr/>
            </p14:nvContentPartPr>
            <p14:xfrm>
              <a:off x="2969246" y="5538343"/>
              <a:ext cx="6593040" cy="7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23BF310-176F-E4D9-8ACB-B74B83262B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15606" y="5322343"/>
                <a:ext cx="67006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5235A1A-3478-0EEF-5792-919054599B3A}"/>
                  </a:ext>
                </a:extLst>
              </p14:cNvPr>
              <p14:cNvContentPartPr/>
              <p14:nvPr/>
            </p14:nvContentPartPr>
            <p14:xfrm>
              <a:off x="9289046" y="5589103"/>
              <a:ext cx="551880" cy="460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5235A1A-3478-0EEF-5792-919054599B3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35046" y="5481463"/>
                <a:ext cx="659520" cy="26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6210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F3C80A-46D7-DBAF-99BB-2CFC06DAAFEE}"/>
              </a:ext>
            </a:extLst>
          </p:cNvPr>
          <p:cNvSpPr txBox="1"/>
          <p:nvPr/>
        </p:nvSpPr>
        <p:spPr>
          <a:xfrm>
            <a:off x="714103" y="531413"/>
            <a:ext cx="977972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6/ 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 messaging system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going forward.  </a:t>
            </a:r>
            <a:r>
              <a:rPr lang="en-GB" sz="1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plan?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9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AA4A6-ED79-BE06-E9D9-7B11B516F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4A0D7-82A5-B6FB-FDF8-FCF6024CF157}"/>
              </a:ext>
            </a:extLst>
          </p:cNvPr>
          <p:cNvSpPr txBox="1"/>
          <p:nvPr/>
        </p:nvSpPr>
        <p:spPr>
          <a:xfrm>
            <a:off x="1175657" y="818197"/>
            <a:ext cx="10563497" cy="2710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7/ </a:t>
            </a: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 Development Plan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2-3 year plan needed rather than last minute agenda points.   Club Log?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8/ </a:t>
            </a: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Club maintenance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day? – Need to be organised to update the kit.</a:t>
            </a:r>
          </a:p>
          <a:p>
            <a:pPr>
              <a:buNone/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9/ </a:t>
            </a:r>
            <a:r>
              <a:rPr lang="en-GB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PUK standards for deployment update</a:t>
            </a: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   </a:t>
            </a:r>
            <a:r>
              <a:rPr lang="en-GB" sz="2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do we stand?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3485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74FB2-F81E-93FA-A7A6-310C2CA01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938B53-3F51-CB40-E028-4FE5F6132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87"/>
            <a:ext cx="12192000" cy="666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5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 action="ppaction://hlinkfile"/>
            <a:extLst>
              <a:ext uri="{FF2B5EF4-FFF2-40B4-BE49-F238E27FC236}">
                <a16:creationId xmlns:a16="http://schemas.microsoft.com/office/drawing/2014/main" id="{80F0AA7E-38E3-E9C1-4B50-B872C27EF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88" y="267937"/>
            <a:ext cx="7964011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9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336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Mr. K. Steer</dc:creator>
  <cp:lastModifiedBy>Mr. K. Steer</cp:lastModifiedBy>
  <cp:revision>10</cp:revision>
  <dcterms:created xsi:type="dcterms:W3CDTF">2025-03-24T18:00:18Z</dcterms:created>
  <dcterms:modified xsi:type="dcterms:W3CDTF">2025-03-29T14:07:05Z</dcterms:modified>
</cp:coreProperties>
</file>